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8" r:id="rId2"/>
    <p:sldMasterId id="214748365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86" r:id="rId11"/>
    <p:sldId id="287" r:id="rId12"/>
    <p:sldId id="288" r:id="rId13"/>
    <p:sldId id="263" r:id="rId14"/>
    <p:sldId id="264" r:id="rId15"/>
    <p:sldId id="265" r:id="rId16"/>
    <p:sldId id="290" r:id="rId17"/>
    <p:sldId id="266" r:id="rId18"/>
    <p:sldId id="267" r:id="rId19"/>
    <p:sldId id="268" r:id="rId20"/>
    <p:sldId id="269" r:id="rId21"/>
    <p:sldId id="271" r:id="rId22"/>
    <p:sldId id="272" r:id="rId23"/>
    <p:sldId id="273" r:id="rId24"/>
    <p:sldId id="274" r:id="rId25"/>
    <p:sldId id="291" r:id="rId26"/>
    <p:sldId id="292" r:id="rId27"/>
    <p:sldId id="277" r:id="rId28"/>
    <p:sldId id="278" r:id="rId29"/>
    <p:sldId id="280" r:id="rId30"/>
    <p:sldId id="281" r:id="rId31"/>
    <p:sldId id="282" r:id="rId32"/>
    <p:sldId id="283" r:id="rId33"/>
    <p:sldId id="285" r:id="rId34"/>
  </p:sldIdLst>
  <p:sldSz cx="9144000" cy="6858000" type="screen4x3"/>
  <p:notesSz cx="6858000" cy="9144000"/>
  <p:embeddedFontLst>
    <p:embeddedFont>
      <p:font typeface="Libre Franklin" panose="020B0604020202020204" charset="0"/>
      <p:regular r:id="rId36"/>
      <p:bold r:id="rId37"/>
      <p:italic r:id="rId38"/>
      <p:boldItalic r:id="rId39"/>
    </p:embeddedFont>
    <p:embeddedFont>
      <p:font typeface="Libre Baskerville" panose="020B0604020202020204" charset="0"/>
      <p:regular r:id="rId40"/>
      <p:bold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f34776b7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87" name="Google Shape;187;gaf34776b7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af34776b75_0_7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34776b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af34776b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af34776b75_0_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f34776b7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38" name="Google Shape;238;gaf34776b7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af34776b75_1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f34776b7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8" name="Google Shape;258;gaf34776b7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af34776b75_1_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34776b7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68" name="Google Shape;268;gaf34776b7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af34776b75_1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f34776b7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78" name="Google Shape;278;gaf34776b7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gaf34776b75_1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f34776b7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88" name="Google Shape;288;gaf34776b7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gaf34776b75_1_5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f34776b7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18" name="Google Shape;318;gaf34776b7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af34776b75_1_8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f34776b75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28" name="Google Shape;328;gaf34776b75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af34776b75_1_9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34776b7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gaf34776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56" name="Google Shape;3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f34776b7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6" name="Google Shape;366;gaf34776b7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af34776b75_2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6" name="Google Shape;3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34776b7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5" name="Google Shape;145;gaf34776b7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af34776b75_0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34776b7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55" name="Google Shape;155;gaf34776b7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f34776b75_0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f34776b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5" name="Google Shape;165;gaf34776b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af34776b75_0_8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34776b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6" name="Google Shape;176;gaf34776b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f34776b75_0_10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Baskerville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>
            <a:spLocks noGrp="1"/>
          </p:cNvSpPr>
          <p:nvPr>
            <p:ph type="sldNum" idx="12"/>
          </p:nvPr>
        </p:nvSpPr>
        <p:spPr>
          <a:xfrm>
            <a:off x="146050" y="6208712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5087" y="69850"/>
            <a:ext cx="9013825" cy="6691312"/>
          </a:xfrm>
          <a:prstGeom prst="roundRect">
            <a:avLst>
              <a:gd name="adj" fmla="val 106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63500" y="1449387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B2C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3500" y="2976562"/>
            <a:ext cx="9020175" cy="111125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B2C1D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B1C0DA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DCB1B0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1065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B2C1D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B1C0DA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DCB1B0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0" name="Google Shape;80;p11"/>
          <p:cNvSpPr txBox="1"/>
          <p:nvPr/>
        </p:nvSpPr>
        <p:spPr>
          <a:xfrm rot="10800000" flipH="1">
            <a:off x="69850" y="2376487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69850" y="2341562"/>
            <a:ext cx="9013825" cy="46037"/>
          </a:xfrm>
          <a:prstGeom prst="rect">
            <a:avLst/>
          </a:prstGeom>
          <a:solidFill>
            <a:srgbClr val="B2C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8262" y="2468562"/>
            <a:ext cx="9015412" cy="46037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B2C1D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B1C0DA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DCB1B0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sldNum" idx="12"/>
          </p:nvPr>
        </p:nvSpPr>
        <p:spPr>
          <a:xfrm>
            <a:off x="146050" y="6208712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github.com/mpdf/m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ursera.com" TargetMode="External"/><Relationship Id="rId5" Type="http://schemas.openxmlformats.org/officeDocument/2006/relationships/hyperlink" Target="https://github.com/PHPMailer/PHPMailer" TargetMode="External"/><Relationship Id="rId4" Type="http://schemas.openxmlformats.org/officeDocument/2006/relationships/hyperlink" Target="https://getbootstrap.com/" TargetMode="External"/><Relationship Id="rId9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1371600" y="3837709"/>
            <a:ext cx="6400800" cy="248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1900" dirty="0" smtClean="0"/>
              <a:t>Presented by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1900" dirty="0" smtClean="0"/>
              <a:t>Vivek vishwakarma</a:t>
            </a:r>
            <a:endParaRPr sz="1900" dirty="0"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10"/>
              <a:buNone/>
            </a:pPr>
            <a:r>
              <a:rPr lang="en-US" sz="19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Date of Presentation: </a:t>
            </a:r>
            <a:r>
              <a:rPr lang="en-US" sz="1900" dirty="0" smtClean="0"/>
              <a:t>14</a:t>
            </a:r>
            <a:r>
              <a:rPr lang="en-US" sz="1900" b="0" i="0" u="none" dirty="0" smtClean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-06-20224</a:t>
            </a:r>
            <a:endParaRPr sz="1900" dirty="0"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10"/>
              <a:buNone/>
            </a:pPr>
            <a:r>
              <a:rPr lang="en-US" sz="19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Under the guidance of: </a:t>
            </a:r>
            <a:endParaRPr sz="1900" b="0" i="0" u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10"/>
              <a:buNone/>
            </a:pPr>
            <a:r>
              <a:rPr lang="en-US" sz="1900" dirty="0" smtClean="0"/>
              <a:t>Prof. </a:t>
            </a:r>
            <a:r>
              <a:rPr lang="en-US" sz="1900" dirty="0" err="1" smtClean="0"/>
              <a:t>Vidya</a:t>
            </a:r>
            <a:r>
              <a:rPr lang="en-US" sz="1900" dirty="0" smtClean="0"/>
              <a:t> </a:t>
            </a:r>
            <a:r>
              <a:rPr lang="en-US" sz="1900" dirty="0" err="1" smtClean="0"/>
              <a:t>Chandgude</a:t>
            </a:r>
            <a:endParaRPr sz="1900" dirty="0"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10"/>
              <a:buNone/>
            </a:pPr>
            <a:endParaRPr sz="1900" b="0" i="1" u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10"/>
              <a:buNone/>
            </a:pPr>
            <a:endParaRPr sz="1900" dirty="0"/>
          </a:p>
          <a:p>
            <a:pPr marL="0" lvl="0" indent="0" algn="ctr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000" b="0" i="0" u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762000" y="1219200"/>
            <a:ext cx="7772400" cy="27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"/>
              <a:buNone/>
            </a:pPr>
            <a:r>
              <a:rPr lang="en-US" sz="3600" b="0" i="0" u="none" dirty="0" smtClean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600" b="0" i="0" u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Project presentation - </a:t>
            </a:r>
            <a:endParaRPr sz="3600" b="0" i="0" u="none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"/>
              <a:buNone/>
            </a:pPr>
            <a:r>
              <a:rPr lang="en-US" sz="3600" dirty="0"/>
              <a:t>Hotel Management System</a:t>
            </a:r>
            <a:endParaRPr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10861"/>
            <a:ext cx="6562725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57745"/>
            <a:ext cx="8401050" cy="4682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01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11</a:t>
            </a:fld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sp>
        <p:nvSpPr>
          <p:cNvPr id="172" name="Google Shape;172;p20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Room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895260"/>
            <a:ext cx="7952509" cy="4145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3" y="6014171"/>
            <a:ext cx="1565564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52400" y="185675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</a:t>
            </a:fld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sp>
        <p:nvSpPr>
          <p:cNvPr id="183" name="Google Shape;183;p21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User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862183"/>
            <a:ext cx="7345834" cy="2554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</a:t>
            </a:fld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sp>
        <p:nvSpPr>
          <p:cNvPr id="195" name="Google Shape;195;p22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Reservation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895260"/>
            <a:ext cx="7369649" cy="3743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8145" y="270164"/>
            <a:ext cx="7772400" cy="727363"/>
          </a:xfrm>
        </p:spPr>
        <p:txBody>
          <a:bodyPr/>
          <a:lstStyle/>
          <a:p>
            <a:r>
              <a:rPr lang="en-US" sz="2000" b="1" dirty="0"/>
              <a:t>Payment</a:t>
            </a:r>
            <a:endParaRPr lang="en-IN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413164"/>
            <a:ext cx="7010400" cy="4059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46050" y="274625"/>
            <a:ext cx="8814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fld>
            <a:endParaRPr dirty="0"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46050" y="104595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Requirements: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Development Tools: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Front End : HTML, CSS, JAVASCRIPT, JQUERY, BOOTSTRAP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Back End : PHP, MySQL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Operating System : Windows 10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Web server : XAMPP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Package Manager: Composer, NPM 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Text Editor: </a:t>
            </a:r>
            <a:r>
              <a:rPr lang="en-US" dirty="0" smtClean="0"/>
              <a:t>Sublime Text</a:t>
            </a:r>
            <a:endParaRPr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</p:txBody>
      </p:sp>
      <p:sp>
        <p:nvSpPr>
          <p:cNvPr id="207" name="Google Shape;207;p23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75" y="5283124"/>
            <a:ext cx="2039925" cy="99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263" y="5404875"/>
            <a:ext cx="1387974" cy="7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00" y="4977500"/>
            <a:ext cx="1951425" cy="1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 dirty="0"/>
          </a:p>
        </p:txBody>
      </p:sp>
      <p:sp>
        <p:nvSpPr>
          <p:cNvPr id="218" name="Google Shape;218;p2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16</a:t>
            </a:fld>
            <a:endParaRPr dirty="0"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r>
              <a:rPr lang="en-US" dirty="0"/>
              <a:t>Hardware Requirements</a:t>
            </a:r>
            <a:endParaRPr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I/O devices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Monitor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Keyboard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Modern Computer with Modern Web Browser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Internet Connection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2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Interface Design</a:t>
            </a:r>
            <a:endParaRPr dirty="0"/>
          </a:p>
        </p:txBody>
      </p:sp>
      <p:sp>
        <p:nvSpPr>
          <p:cNvPr id="228" name="Google Shape;228;p2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r>
              <a:rPr lang="en-US" dirty="0" smtClean="0"/>
              <a:t>17</a:t>
            </a:r>
            <a:endParaRPr dirty="0"/>
          </a:p>
        </p:txBody>
      </p:sp>
      <p:sp>
        <p:nvSpPr>
          <p:cNvPr id="230" name="Google Shape;230;p2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sp>
        <p:nvSpPr>
          <p:cNvPr id="235" name="Google Shape;235;p25"/>
          <p:cNvSpPr txBox="1"/>
          <p:nvPr/>
        </p:nvSpPr>
        <p:spPr>
          <a:xfrm>
            <a:off x="669725" y="2725800"/>
            <a:ext cx="34713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Hotel Management System</a:t>
            </a:r>
            <a:endParaRPr sz="40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56798"/>
            <a:ext cx="4904509" cy="43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088" y="6385025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00000000-1234-1234-1234-123412341234}" type="slidenum">
              <a:rPr lang="en-US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pPr/>
              <a:t>17</a:t>
            </a:fld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Homepage</a:t>
            </a:r>
            <a:endParaRPr dirty="0"/>
          </a:p>
        </p:txBody>
      </p:sp>
      <p:sp>
        <p:nvSpPr>
          <p:cNvPr id="242" name="Google Shape;242;p2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</a:t>
            </a:fld>
            <a:endParaRPr dirty="0"/>
          </a:p>
        </p:txBody>
      </p:sp>
      <p:sp>
        <p:nvSpPr>
          <p:cNvPr id="244" name="Google Shape;244;p2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207"/>
            <a:ext cx="9144000" cy="456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Sign Up</a:t>
            </a:r>
            <a:endParaRPr dirty="0"/>
          </a:p>
        </p:txBody>
      </p:sp>
      <p:sp>
        <p:nvSpPr>
          <p:cNvPr id="262" name="Google Shape;262;p2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19</a:t>
            </a:fld>
            <a:endParaRPr dirty="0"/>
          </a:p>
        </p:txBody>
      </p:sp>
      <p:sp>
        <p:nvSpPr>
          <p:cNvPr id="264" name="Google Shape;264;p2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873"/>
            <a:ext cx="9144000" cy="4444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Content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fld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14400" y="9906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 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dirty="0" smtClean="0"/>
              <a:t>Objective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description</a:t>
            </a:r>
            <a:endParaRPr sz="2200" b="0" i="1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Hardware &amp; software requirements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Interface Design (GUI snapshots)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Applications of the System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Conclusions </a:t>
            </a:r>
            <a:endParaRPr sz="2400" b="0" i="0" u="none" strike="noStrike" cap="none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3050" marR="0" lvl="0" indent="-2959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⚫"/>
            </a:pPr>
            <a:r>
              <a:rPr lang="en-US" sz="2400" dirty="0"/>
              <a:t>Future Scope</a:t>
            </a:r>
            <a:endParaRPr sz="2400"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Literature Cited (book and web References)</a:t>
            </a:r>
            <a:endParaRPr dirty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Acknowledgements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endParaRPr dirty="0"/>
          </a:p>
        </p:txBody>
      </p:sp>
      <p:sp>
        <p:nvSpPr>
          <p:cNvPr id="111" name="Google Shape;111;p1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 smtClean="0"/>
              <a:t>Hotel </a:t>
            </a:r>
            <a:r>
              <a:rPr lang="en-US" dirty="0"/>
              <a:t>Management</a:t>
            </a:r>
            <a:r>
              <a:rPr lang="en-US" dirty="0" smtClean="0"/>
              <a:t> </a:t>
            </a:r>
            <a:r>
              <a:rPr lang="en-US" dirty="0"/>
              <a:t>System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 smtClean="0"/>
              <a:t>Admin Login</a:t>
            </a:r>
            <a:endParaRPr dirty="0"/>
          </a:p>
        </p:txBody>
      </p:sp>
      <p:sp>
        <p:nvSpPr>
          <p:cNvPr id="272" name="Google Shape;272;p2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</a:t>
            </a:fld>
            <a:endParaRPr dirty="0"/>
          </a:p>
        </p:txBody>
      </p:sp>
      <p:sp>
        <p:nvSpPr>
          <p:cNvPr id="274" name="Google Shape;274;p2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920"/>
            <a:ext cx="9144000" cy="4226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 smtClean="0"/>
              <a:t>Payment</a:t>
            </a:r>
            <a:endParaRPr dirty="0"/>
          </a:p>
        </p:txBody>
      </p:sp>
      <p:sp>
        <p:nvSpPr>
          <p:cNvPr id="282" name="Google Shape;282;p3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</a:t>
            </a:fld>
            <a:endParaRPr dirty="0"/>
          </a:p>
        </p:txBody>
      </p:sp>
      <p:sp>
        <p:nvSpPr>
          <p:cNvPr id="284" name="Google Shape;284;p3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398" cy="46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633"/>
            <a:ext cx="9144000" cy="4436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View Rooms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22</a:t>
            </a:fld>
            <a:endParaRPr dirty="0"/>
          </a:p>
        </p:txBody>
      </p:sp>
      <p:sp>
        <p:nvSpPr>
          <p:cNvPr id="294" name="Google Shape;294;p3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695"/>
            <a:ext cx="9144000" cy="447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Rooms Availability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6"/>
            <a:ext cx="9144000" cy="479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90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Admin Panel</a:t>
            </a:r>
            <a:endParaRPr dirty="0"/>
          </a:p>
        </p:txBody>
      </p:sp>
      <p:sp>
        <p:nvSpPr>
          <p:cNvPr id="322" name="Google Shape;322;p3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25</a:t>
            </a:fld>
            <a:endParaRPr dirty="0"/>
          </a:p>
        </p:txBody>
      </p:sp>
      <p:sp>
        <p:nvSpPr>
          <p:cNvPr id="324" name="Google Shape;324;p3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592"/>
            <a:ext cx="9144000" cy="4458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Admin Panel - Edit Rooms</a:t>
            </a: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26</a:t>
            </a:fld>
            <a:endParaRPr dirty="0"/>
          </a:p>
        </p:txBody>
      </p:sp>
      <p:sp>
        <p:nvSpPr>
          <p:cNvPr id="334" name="Google Shape;334;p3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426"/>
            <a:ext cx="9144000" cy="4347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Applications of the System</a:t>
            </a:r>
            <a:endParaRPr dirty="0"/>
          </a:p>
        </p:txBody>
      </p:sp>
      <p:sp>
        <p:nvSpPr>
          <p:cNvPr id="351" name="Google Shape;351;p37"/>
          <p:cNvSpPr txBox="1"/>
          <p:nvPr/>
        </p:nvSpPr>
        <p:spPr>
          <a:xfrm>
            <a:off x="2771775" y="60928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</a:t>
            </a: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</a:t>
            </a:r>
            <a:endParaRPr dirty="0"/>
          </a:p>
        </p:txBody>
      </p:sp>
      <p:sp>
        <p:nvSpPr>
          <p:cNvPr id="352" name="Google Shape;352;p3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27</a:t>
            </a:fld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will be performing the following tasks: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provide an interface to login and register.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features of the room along with a pictorial view.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Rooms can be booked based on their category and the capacity of people.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admin user can also manage the details of rooms, view bookings, add rooms and delete rooms.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created account includes the information such as date of birth, name, phone-number, email and a password. All this data is stored in the database.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storage is also done using an encrypted hash. Email verification is also done using a verification hash.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dirty="0"/>
          </a:p>
        </p:txBody>
      </p:sp>
      <p:sp>
        <p:nvSpPr>
          <p:cNvPr id="360" name="Google Shape;360;p3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28</a:t>
            </a:fld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body" idx="1"/>
          </p:nvPr>
        </p:nvSpPr>
        <p:spPr>
          <a:xfrm>
            <a:off x="914400" y="2143125"/>
            <a:ext cx="7772400" cy="3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The Hotel Management system is a web based application. The main aim in this project was to make it seamless to book rooms at a hotel. It also is aimed to make the managing of the rooms and users easy and hassle free for the admin. </a:t>
            </a:r>
            <a:endParaRPr sz="2000" dirty="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An appealing and intuitive user interface along with graphical representation of room information makes the user experience enjoyable for both customer and admin.</a:t>
            </a:r>
            <a:endParaRPr sz="20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63" name="Google Shape;363;p3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/>
              <a:t>Future Scope</a:t>
            </a:r>
            <a:endParaRPr dirty="0"/>
          </a:p>
        </p:txBody>
      </p:sp>
      <p:sp>
        <p:nvSpPr>
          <p:cNvPr id="370" name="Google Shape;370;p3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29</a:t>
            </a:fld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914400" y="2143125"/>
            <a:ext cx="7772400" cy="3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The system can be used by both large scale and small scale hotels.</a:t>
            </a:r>
            <a:endParaRPr sz="2000" dirty="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There is future scope of booking room service or other amenities to the room</a:t>
            </a:r>
            <a:endParaRPr sz="2000" dirty="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Expanding the project to include a chain of hotels.</a:t>
            </a:r>
            <a:endParaRPr sz="2000" dirty="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 dirty="0"/>
              <a:t>Adding an employee management system.</a:t>
            </a:r>
            <a:endParaRPr sz="20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73" name="Google Shape;373;p3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 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924800" cy="44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to create a hotel management system which will make booking a hotel a seamless and hassle-free experience.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 smooth experience to the admin who is able to view all the information in regards to rooms, reservations and users currently using the system.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trend of “all things online” our system enables that and also reduces person to person contact through a digital method.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87" y="5893500"/>
            <a:ext cx="2233613" cy="67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Literature Cited(book and web References)</a:t>
            </a:r>
            <a:endParaRPr dirty="0"/>
          </a:p>
        </p:txBody>
      </p:sp>
      <p:sp>
        <p:nvSpPr>
          <p:cNvPr id="380" name="Google Shape;380;p4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30</a:t>
            </a:fld>
            <a:endParaRPr dirty="0"/>
          </a:p>
        </p:txBody>
      </p:sp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>
                <a:solidFill>
                  <a:schemeClr val="hlink"/>
                </a:solidFill>
                <a:hlinkClick r:id="rId3"/>
              </a:rPr>
              <a:t>https://www.w3schools.com/</a:t>
            </a:r>
            <a:endParaRPr sz="25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en-US" sz="2500" u="sng" dirty="0" err="1">
                <a:solidFill>
                  <a:schemeClr val="hlink"/>
                </a:solidFill>
                <a:hlinkClick r:id="rId4"/>
              </a:rPr>
              <a:t>getbootstrap.com</a:t>
            </a:r>
            <a:r>
              <a:rPr lang="en-US" sz="2500" u="sng" dirty="0">
                <a:solidFill>
                  <a:schemeClr val="hlink"/>
                </a:solidFill>
                <a:hlinkClick r:id="rId4"/>
              </a:rPr>
              <a:t>/</a:t>
            </a:r>
            <a:endParaRPr sz="25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https://</a:t>
            </a:r>
            <a:r>
              <a:rPr lang="en-US" sz="2500" u="sng" dirty="0" err="1">
                <a:solidFill>
                  <a:schemeClr val="hlink"/>
                </a:solidFill>
                <a:hlinkClick r:id="rId5"/>
              </a:rPr>
              <a:t>github.com</a:t>
            </a:r>
            <a:r>
              <a:rPr lang="en-US" sz="2500" u="sng" dirty="0">
                <a:solidFill>
                  <a:schemeClr val="hlink"/>
                </a:solidFill>
                <a:hlinkClick r:id="rId5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hlinkClick r:id="rId5"/>
              </a:rPr>
              <a:t>PHPMailer</a:t>
            </a:r>
            <a:r>
              <a:rPr lang="en-US" sz="2500" u="sng" dirty="0">
                <a:solidFill>
                  <a:schemeClr val="hlink"/>
                </a:solidFill>
                <a:hlinkClick r:id="rId5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hlinkClick r:id="rId5"/>
              </a:rPr>
              <a:t>PHPMailer</a:t>
            </a:r>
            <a:endParaRPr sz="25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 err="1">
                <a:solidFill>
                  <a:schemeClr val="hlink"/>
                </a:solidFill>
                <a:hlinkClick r:id="rId6"/>
              </a:rPr>
              <a:t>www.coursera.com</a:t>
            </a:r>
            <a:endParaRPr sz="25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>
                <a:solidFill>
                  <a:schemeClr val="hlink"/>
                </a:solidFill>
                <a:hlinkClick r:id="rId7"/>
              </a:rPr>
              <a:t>https://</a:t>
            </a:r>
            <a:r>
              <a:rPr lang="en-US" sz="2500" u="sng" dirty="0" err="1">
                <a:solidFill>
                  <a:schemeClr val="hlink"/>
                </a:solidFill>
                <a:hlinkClick r:id="rId7"/>
              </a:rPr>
              <a:t>github.com</a:t>
            </a:r>
            <a:r>
              <a:rPr lang="en-US" sz="2500" u="sng" dirty="0">
                <a:solidFill>
                  <a:schemeClr val="hlink"/>
                </a:solidFill>
                <a:hlinkClick r:id="rId7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hlinkClick r:id="rId7"/>
              </a:rPr>
              <a:t>mpdf</a:t>
            </a:r>
            <a:r>
              <a:rPr lang="en-US" sz="2500" u="sng" dirty="0">
                <a:solidFill>
                  <a:schemeClr val="hlink"/>
                </a:solidFill>
                <a:hlinkClick r:id="rId7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hlinkClick r:id="rId7"/>
              </a:rPr>
              <a:t>mpdf</a:t>
            </a:r>
            <a:endParaRPr sz="2500" dirty="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 dirty="0" err="1">
                <a:solidFill>
                  <a:schemeClr val="hlink"/>
                </a:solidFill>
                <a:hlinkClick r:id="rId8"/>
              </a:rPr>
              <a:t>www.youtube.com</a:t>
            </a:r>
            <a:endParaRPr sz="25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</p:txBody>
      </p:sp>
      <p:sp>
        <p:nvSpPr>
          <p:cNvPr id="383" name="Google Shape;383;p4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5572125" y="4500562"/>
            <a:ext cx="335756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 smtClean="0"/>
              <a:t>..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722312" y="2547937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90"/>
              <a:buNone/>
            </a:pPr>
            <a:r>
              <a:rPr lang="en-US" sz="5400" b="1" i="0" u="none" dirty="0">
                <a:solidFill>
                  <a:srgbClr val="89898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Thank You!</a:t>
            </a:r>
            <a:endParaRPr dirty="0"/>
          </a:p>
        </p:txBody>
      </p:sp>
      <p:sp>
        <p:nvSpPr>
          <p:cNvPr id="400" name="Google Shape;400;p42"/>
          <p:cNvSpPr/>
          <p:nvPr/>
        </p:nvSpPr>
        <p:spPr>
          <a:xfrm>
            <a:off x="146050" y="6208712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5721927"/>
            <a:ext cx="3225513" cy="1008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dirty="0" smtClean="0"/>
              <a:t>Objective</a:t>
            </a:r>
            <a:endParaRPr dirty="0"/>
          </a:p>
        </p:txBody>
      </p:sp>
      <p:sp>
        <p:nvSpPr>
          <p:cNvPr id="128" name="Google Shape;128;p1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914400" y="1554573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 dirty="0"/>
              <a:t>The purpose of this project is to make a hotel management system to make it easier to manage rooms in a hotel.</a:t>
            </a:r>
            <a:endParaRPr sz="2300" dirty="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 dirty="0"/>
              <a:t>Rooms can be booked based on their category and the capacity of people. When booking the system checks the check-in and the check-out dates to see if there the room is booked</a:t>
            </a:r>
            <a:endParaRPr sz="2300" dirty="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 dirty="0"/>
              <a:t>Users can book a hotel easily and with a seamless experience. </a:t>
            </a:r>
            <a:endParaRPr sz="2300" dirty="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 dirty="0"/>
              <a:t>An admin user can also manage the details of rooms, view bookings, view users, add rooms and delete rooms. </a:t>
            </a:r>
            <a:endParaRPr sz="2300"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</p:txBody>
      </p:sp>
      <p:sp>
        <p:nvSpPr>
          <p:cNvPr id="131" name="Google Shape;131;p1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82" y="5888181"/>
            <a:ext cx="2047875" cy="627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fld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526473"/>
            <a:ext cx="8353425" cy="561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95" y="6037118"/>
            <a:ext cx="1771217" cy="56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381124"/>
            <a:ext cx="8162925" cy="4507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9" y="5921951"/>
            <a:ext cx="1715798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8582025" cy="518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46909"/>
            <a:ext cx="8648700" cy="4963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890712"/>
            <a:ext cx="8429625" cy="4122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8" y="6014171"/>
            <a:ext cx="1704109" cy="7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qu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Equ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727</Words>
  <Application>Microsoft Office PowerPoint</Application>
  <PresentationFormat>On-screen Show (4:3)</PresentationFormat>
  <Paragraphs>175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Noto Sans Symbols</vt:lpstr>
      <vt:lpstr>Libre Franklin</vt:lpstr>
      <vt:lpstr>Libre Baskerville</vt:lpstr>
      <vt:lpstr>Calibri</vt:lpstr>
      <vt:lpstr>Raleway</vt:lpstr>
      <vt:lpstr>Times New Roman</vt:lpstr>
      <vt:lpstr>1_Equity</vt:lpstr>
      <vt:lpstr>Equity</vt:lpstr>
      <vt:lpstr>2_Equity</vt:lpstr>
      <vt:lpstr> Project presentation -  Hotel Management System</vt:lpstr>
      <vt:lpstr>Content</vt:lpstr>
      <vt:lpstr>Introduction </vt:lpstr>
      <vt:lpstr>Objective</vt:lpstr>
      <vt:lpstr>System description</vt:lpstr>
      <vt:lpstr>System description</vt:lpstr>
      <vt:lpstr>System description</vt:lpstr>
      <vt:lpstr>PowerPoint Presentation</vt:lpstr>
      <vt:lpstr>PowerPoint Presentation</vt:lpstr>
      <vt:lpstr>PowerPoint Presentation</vt:lpstr>
      <vt:lpstr>Database Tables</vt:lpstr>
      <vt:lpstr>Database Tables</vt:lpstr>
      <vt:lpstr>Database Tables</vt:lpstr>
      <vt:lpstr>Payment</vt:lpstr>
      <vt:lpstr>Hardware &amp; software requirements</vt:lpstr>
      <vt:lpstr>Hardware &amp; software requirements</vt:lpstr>
      <vt:lpstr>User Interface Design</vt:lpstr>
      <vt:lpstr>Homepage</vt:lpstr>
      <vt:lpstr>Sign Up</vt:lpstr>
      <vt:lpstr>Admin Login</vt:lpstr>
      <vt:lpstr>Payment</vt:lpstr>
      <vt:lpstr>View Rooms</vt:lpstr>
      <vt:lpstr>Rooms Availability</vt:lpstr>
      <vt:lpstr>Staff</vt:lpstr>
      <vt:lpstr>Admin Panel</vt:lpstr>
      <vt:lpstr>Admin Panel - Edit Rooms</vt:lpstr>
      <vt:lpstr>Applications of the System</vt:lpstr>
      <vt:lpstr>Conclusion</vt:lpstr>
      <vt:lpstr>Future Scope</vt:lpstr>
      <vt:lpstr>Literature Cited(book and web References)</vt:lpstr>
      <vt:lpstr>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-  Hotel Management System</dc:title>
  <dc:creator>vivek</dc:creator>
  <cp:lastModifiedBy>vivek</cp:lastModifiedBy>
  <cp:revision>7</cp:revision>
  <dcterms:modified xsi:type="dcterms:W3CDTF">2024-06-12T21:08:17Z</dcterms:modified>
</cp:coreProperties>
</file>